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90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671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4" y="62753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Diversidad – Trayectoria Escolar</a:t>
            </a:r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32836"/>
          <a:stretch/>
        </p:blipFill>
        <p:spPr>
          <a:xfrm>
            <a:off x="33966" y="2193708"/>
            <a:ext cx="9076199" cy="297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image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1470"/>
            <a:ext cx="594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931099" cy="79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escuela como una máquina</a:t>
            </a:r>
            <a:br>
              <a:rPr lang="e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capaz de homogeneizar a colectivos diversos…</a:t>
            </a:r>
            <a:r>
              <a:rPr lang="e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" sz="395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" sz="3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Shape 1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922" y="1200150"/>
            <a:ext cx="8046300" cy="339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39552" y="4029912"/>
            <a:ext cx="8280899" cy="72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sng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647" y="1419622"/>
            <a:ext cx="6588299" cy="280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67543" y="87473"/>
            <a:ext cx="8363400" cy="117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" sz="3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Diversidad</a:t>
            </a:r>
            <a:br>
              <a:rPr lang="es" sz="3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diverso es lo heterogéneo del colectivo Humano.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67543" y="51952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Enseñar lo mismo a todos los alumnos y esperar que se lo apropien al mismo tiempo.</a:t>
            </a:r>
          </a:p>
          <a:p>
            <a:pPr marL="0" marR="0" lvl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7" y="1923678"/>
            <a:ext cx="3672408" cy="28853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>
            <a:off x="4355976" y="3509448"/>
            <a:ext cx="4614600" cy="154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“…los niños aprenden de                diferente modo en distintos tiempos…”</a:t>
            </a:r>
            <a:br>
              <a:rPr lang="e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" sz="3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ctrTitle"/>
          </p:nvPr>
        </p:nvSpPr>
        <p:spPr>
          <a:xfrm>
            <a:off x="688031" y="41150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" sz="4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Trayectorias Escolares</a:t>
            </a:r>
            <a:br>
              <a:rPr lang="es" sz="4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467543" y="1383617"/>
            <a:ext cx="8136900" cy="23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Las trayectorias escolares de nuestros alumnos / as son un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recorrido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ubicado en un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tiempo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y en un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espacio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donde confluyen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historia de vida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dispositivo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escolar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, avatares y </a:t>
            </a:r>
            <a:r>
              <a:rPr lang="es" sz="3400" b="0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contingencias</a:t>
            </a:r>
            <a:r>
              <a:rPr lang="es" sz="3400" b="0" i="0" u="none" strike="noStrike" cap="none" baseline="0" dirty="0">
                <a:latin typeface="Arial"/>
                <a:ea typeface="Arial"/>
                <a:cs typeface="Arial"/>
                <a:sym typeface="Arial"/>
              </a:rPr>
              <a:t> en una y en el otro.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896"/>
              </a:spcBef>
              <a:buClr>
                <a:srgbClr val="888888"/>
              </a:buClr>
              <a:buFont typeface="Arial"/>
              <a:buNone/>
            </a:pPr>
            <a:endParaRPr sz="4500" b="1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896"/>
              </a:spcBef>
              <a:buClr>
                <a:srgbClr val="888888"/>
              </a:buClr>
              <a:buFont typeface="Arial"/>
              <a:buNone/>
            </a:pPr>
            <a:endParaRPr sz="4500" b="0" i="0" u="none" strike="noStrike" cap="none" baseline="0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256"/>
              </a:spcBef>
              <a:buClr>
                <a:srgbClr val="888888"/>
              </a:buClr>
              <a:buFont typeface="Arial"/>
              <a:buNone/>
            </a:pPr>
            <a:endParaRPr sz="13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6667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</a:t>
            </a:r>
            <a:r>
              <a:rPr lang="e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trayectorias escolares teóricas</a:t>
            </a: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progresión lineal prevista en una periodización estándar.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</a:t>
            </a:r>
            <a:r>
              <a:rPr lang="e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trayectorias</a:t>
            </a: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3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escolares reales</a:t>
            </a:r>
            <a:r>
              <a:rPr lang="e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(“no encauzadas”) los modos en que efectivamente transitan su escolarización.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3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Resolución CFE Nº 174/12</a:t>
            </a:r>
            <a:r>
              <a:rPr lang="e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"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15324" y="735545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Prioriza</a:t>
            </a:r>
            <a:r>
              <a:rPr lang="e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“asegurar los principios de igualdad e inclusión educativas,</a:t>
            </a:r>
            <a:r>
              <a:rPr lang="e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fortalecer y</a:t>
            </a:r>
            <a:r>
              <a:rPr lang="e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mejorar las trayectorias escolares.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48" y="2031690"/>
            <a:ext cx="3352799" cy="2723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64436" y="550495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3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s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“...la enseñanza no puede ser aislada de la realidad en la que surge…”</a:t>
            </a:r>
          </a:p>
          <a:p>
            <a:pPr marL="0" lvl="0" indent="0" algn="ctr" rtl="0">
              <a:lnSpc>
                <a:spcPct val="115000"/>
              </a:lnSpc>
              <a:spcBef>
                <a:spcPts val="9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Marta Souto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Presentación en pantalla (16:9)</PresentationFormat>
  <Paragraphs>18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simple-light</vt:lpstr>
      <vt:lpstr>Tema de Office</vt:lpstr>
      <vt:lpstr>  Diversidad – Trayectoria Escolar</vt:lpstr>
      <vt:lpstr> La escuela como una máquina capaz de homogeneizar a colectivos diversos… </vt:lpstr>
      <vt:lpstr>Diversidad Lo diverso es lo heterogéneo del colectivo Humano.</vt:lpstr>
      <vt:lpstr>Presentación de PowerPoint</vt:lpstr>
      <vt:lpstr>Trayectorias Escolares  </vt:lpstr>
      <vt:lpstr>Presentación de PowerPoint</vt:lpstr>
      <vt:lpstr>Resolución CFE Nº 174/12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Diversidad – Trayectoria Escolar</dc:title>
  <cp:lastModifiedBy>Monica</cp:lastModifiedBy>
  <cp:revision>2</cp:revision>
  <dcterms:modified xsi:type="dcterms:W3CDTF">2015-02-18T09:05:09Z</dcterms:modified>
</cp:coreProperties>
</file>