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5377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capacitacionnticx@gmail.com" TargetMode="External"/><Relationship Id="rId4" Type="http://schemas.openxmlformats.org/officeDocument/2006/relationships/hyperlink" Target="mailto:monicalobaiza@yahoo.com.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498650" y="1238112"/>
            <a:ext cx="1496400" cy="54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>
                <a:solidFill>
                  <a:srgbClr val="666666"/>
                </a:solidFill>
              </a:rPr>
              <a:t>Curso: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3314825" y="3725325"/>
            <a:ext cx="2755199" cy="4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2400">
                <a:solidFill>
                  <a:srgbClr val="666666"/>
                </a:solidFill>
              </a:rPr>
              <a:t>Febrero / 2015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800" y="3273248"/>
            <a:ext cx="2755200" cy="187025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1479625" y="616184"/>
            <a:ext cx="6059399" cy="59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1800" b="1" dirty="0">
                <a:solidFill>
                  <a:srgbClr val="FF9900"/>
                </a:solidFill>
              </a:rPr>
              <a:t>DIRECCIÓN DE FORMACIÓN CONTINUA</a:t>
            </a:r>
          </a:p>
          <a:p>
            <a:pPr algn="ctr">
              <a:spcBef>
                <a:spcPts val="0"/>
              </a:spcBef>
              <a:buNone/>
            </a:pPr>
            <a:r>
              <a:rPr lang="es" sz="1800" b="1" dirty="0">
                <a:solidFill>
                  <a:srgbClr val="FF9900"/>
                </a:solidFill>
              </a:rPr>
              <a:t>ETR TIC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880475" y="1779011"/>
            <a:ext cx="7623900" cy="17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s" sz="3600" b="1">
                <a:solidFill>
                  <a:srgbClr val="E69138"/>
                </a:solidFill>
              </a:rPr>
              <a:t>El portafolio electrónico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 b="1">
                <a:solidFill>
                  <a:srgbClr val="E69138"/>
                </a:solidFill>
              </a:rPr>
              <a:t>como una oportunidad para trabajar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s" sz="3600" b="1">
                <a:solidFill>
                  <a:srgbClr val="E69138"/>
                </a:solidFill>
              </a:rPr>
              <a:t>las trayectorias escolares</a:t>
            </a:r>
          </a:p>
          <a:p>
            <a:pPr algn="ctr">
              <a:spcBef>
                <a:spcPts val="0"/>
              </a:spcBef>
              <a:buNone/>
            </a:pPr>
            <a:endParaRPr b="1"/>
          </a:p>
        </p:txBody>
      </p:sp>
      <p:pic>
        <p:nvPicPr>
          <p:cNvPr id="1026" name="image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25" y="19058"/>
            <a:ext cx="594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9240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>
            <a:off x="2815700" y="700650"/>
            <a:ext cx="5402026" cy="4770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Presentándonos!!...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985650" y="2244425"/>
            <a:ext cx="6400799" cy="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u="sng" dirty="0" smtClean="0"/>
              <a:t>Capacitadora</a:t>
            </a:r>
            <a:r>
              <a:rPr lang="es" dirty="0" smtClean="0"/>
              <a:t>: …Lic. Mónica Lobaiza..  </a:t>
            </a:r>
            <a:r>
              <a:rPr lang="es" u="sng" dirty="0" smtClean="0"/>
              <a:t>Area</a:t>
            </a:r>
            <a:r>
              <a:rPr lang="es" dirty="0" smtClean="0"/>
              <a:t>: NTICx e Informática</a:t>
            </a:r>
            <a:endParaRPr lang="es" dirty="0"/>
          </a:p>
        </p:txBody>
      </p:sp>
      <p:sp>
        <p:nvSpPr>
          <p:cNvPr id="42" name="Shape 42"/>
          <p:cNvSpPr txBox="1"/>
          <p:nvPr/>
        </p:nvSpPr>
        <p:spPr>
          <a:xfrm>
            <a:off x="1947550" y="3313224"/>
            <a:ext cx="4429500" cy="770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s" dirty="0" smtClean="0">
                <a:hlinkClick r:id="rId4"/>
              </a:rPr>
              <a:t>monicalobaiza@yahoo.com.ar</a:t>
            </a:r>
            <a:endParaRPr lang="es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s" dirty="0" smtClean="0">
                <a:hlinkClick r:id="rId5"/>
              </a:rPr>
              <a:t>capacitacionnticx@gmail.com</a:t>
            </a:r>
            <a:endParaRPr lang="es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s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s" u="sng" dirty="0" smtClean="0"/>
              <a:t>Blog</a:t>
            </a:r>
            <a:r>
              <a:rPr lang="es" dirty="0" smtClean="0"/>
              <a:t>: monicalobaiza.jimdo.com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s" dirty="0"/>
          </a:p>
        </p:txBody>
      </p:sp>
      <p:pic>
        <p:nvPicPr>
          <p:cNvPr id="43" name="Shape 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087" y="2943100"/>
            <a:ext cx="1590675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2937800" y="344399"/>
            <a:ext cx="2798000" cy="3918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Duración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617525" y="926275"/>
            <a:ext cx="3479400" cy="5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b="1"/>
              <a:t>Modalidad presencial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8262"/>
            <a:ext cx="2909400" cy="310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4524500" y="1508175"/>
            <a:ext cx="3728700" cy="25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 b="1"/>
              <a:t>12 horas reloj de trabajo presencial</a:t>
            </a:r>
            <a:r>
              <a:rPr lang="es" sz="1800"/>
              <a:t> distribuidas en 3 (tres) encuentros de  4(cuatro) horas reloj cada uno.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s" sz="1800" b="1"/>
              <a:t>8 horas reloj de trabajo no presencial, </a:t>
            </a:r>
            <a:r>
              <a:rPr lang="es" sz="1800"/>
              <a:t>destinado a la lectura asignada, el análisis de las propuestas y la elaboración de actividades domiciliarias. 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2565075" y="2799525"/>
            <a:ext cx="1769400" cy="5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1800" b="1"/>
              <a:t>20 horas</a:t>
            </a:r>
          </a:p>
        </p:txBody>
      </p:sp>
      <p:sp>
        <p:nvSpPr>
          <p:cNvPr id="53" name="Shape 53"/>
          <p:cNvSpPr/>
          <p:nvPr/>
        </p:nvSpPr>
        <p:spPr>
          <a:xfrm>
            <a:off x="3954499" y="1508175"/>
            <a:ext cx="569999" cy="310529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761625" y="427523"/>
            <a:ext cx="3620745" cy="433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Destinatarios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249375" y="1341900"/>
            <a:ext cx="2957100" cy="3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sz="1800"/>
              <a:t> Docentes de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/>
              <a:t>Educación Primaria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sz="1800"/>
              <a:t> Artística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sz="1800"/>
              <a:t> Educación Física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sz="1800"/>
              <a:t>Psicología comunitaria </a:t>
            </a:r>
          </a:p>
          <a:p>
            <a:pPr lvl="0">
              <a:spcBef>
                <a:spcPts val="0"/>
              </a:spcBef>
              <a:buNone/>
            </a:pPr>
            <a:r>
              <a:rPr lang="es" sz="1800"/>
              <a:t>y Pedagogía social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525" y="1852550"/>
            <a:ext cx="4320474" cy="3240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Shape 61"/>
          <p:cNvSpPr/>
          <p:nvPr/>
        </p:nvSpPr>
        <p:spPr>
          <a:xfrm>
            <a:off x="3230100" y="1460675"/>
            <a:ext cx="510600" cy="26481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3811950" y="2582848"/>
            <a:ext cx="819299" cy="28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Todos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45300" y="391875"/>
            <a:ext cx="2056103" cy="4500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Objetivos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800" y="2881475"/>
            <a:ext cx="5164749" cy="22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44375" y="896850"/>
            <a:ext cx="8645100" cy="138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/>
              <a:t> </a:t>
            </a:r>
            <a:r>
              <a:rPr lang="es" b="1" dirty="0"/>
              <a:t>Reflexionar</a:t>
            </a:r>
            <a:r>
              <a:rPr lang="es" dirty="0"/>
              <a:t>  acerca de la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de los contenidos curriculares en contextos de diversidad</a:t>
            </a:r>
            <a:r>
              <a:rPr lang="es" dirty="0"/>
              <a:t>, a partir del marco brindado por los respectivos documentos jurisdiccionales.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/>
              <a:t> </a:t>
            </a:r>
            <a:r>
              <a:rPr lang="es" b="1" dirty="0"/>
              <a:t>Abordar</a:t>
            </a:r>
            <a:r>
              <a:rPr lang="es" dirty="0"/>
              <a:t> la diversidad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el concepto de trayectorias escolares</a:t>
            </a:r>
            <a:r>
              <a:rPr lang="es" dirty="0"/>
              <a:t>, analizar la bibliografía y documentos específicos del nivel.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/>
              <a:t> </a:t>
            </a:r>
            <a:r>
              <a:rPr lang="es" b="1" dirty="0"/>
              <a:t>Revisar</a:t>
            </a:r>
            <a:r>
              <a:rPr lang="es" dirty="0"/>
              <a:t> críticamente la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profesional frente a la incorporación tecnológica en el aula</a:t>
            </a:r>
            <a:r>
              <a:rPr lang="es" dirty="0"/>
              <a:t>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/>
              <a:t> </a:t>
            </a:r>
            <a:r>
              <a:rPr lang="es" b="1" dirty="0"/>
              <a:t>Analizar</a:t>
            </a:r>
            <a:r>
              <a:rPr lang="es" dirty="0"/>
              <a:t> el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portafolio digital como una estrategia de enseñanza </a:t>
            </a:r>
            <a:r>
              <a:rPr lang="es" dirty="0"/>
              <a:t>que colabore con la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de los procesos de aprendizaje.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/>
              <a:t> </a:t>
            </a:r>
            <a:r>
              <a:rPr lang="es" b="1" dirty="0"/>
              <a:t>Reconocer</a:t>
            </a:r>
            <a:r>
              <a:rPr lang="es" dirty="0"/>
              <a:t> al portafolio como un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 para el estudio y reflexión de lo trabajado en clase.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/>
              <a:t> </a:t>
            </a:r>
            <a:r>
              <a:rPr lang="es" b="1" dirty="0"/>
              <a:t>Fortalecer</a:t>
            </a:r>
            <a:r>
              <a:rPr lang="es" dirty="0"/>
              <a:t> el rol docente reconociéndose como el adulto, profesional,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mediador entre las TIC y el sujeto de aprendizaje.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/>
              <a:t> </a:t>
            </a:r>
            <a:r>
              <a:rPr lang="es" b="1" dirty="0"/>
              <a:t>Obtener</a:t>
            </a:r>
            <a:r>
              <a:rPr lang="es" dirty="0"/>
              <a:t> las herramientas necesarias para la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didáctico-pedagógica de la clase </a:t>
            </a:r>
            <a:r>
              <a:rPr lang="es" dirty="0"/>
              <a:t>(Aula digital) con la presencia de herramientas tecnológicas.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145300" y="391875"/>
            <a:ext cx="2503892" cy="3546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Contenidos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05650" y="1033150"/>
            <a:ext cx="7849499" cy="22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/>
              <a:t>Nuevas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prácticas docentes en los actuales contextos escolares: la diversidad y las trayectorias escolares.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/>
              <a:t>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aula digital de la EP </a:t>
            </a:r>
            <a:r>
              <a:rPr lang="es" dirty="0"/>
              <a:t>como oportunidad para nuevas propuestas de enseñanza.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portafolio digita</a:t>
            </a:r>
            <a:r>
              <a:rPr lang="es" dirty="0"/>
              <a:t>l: definición, características. Componentes.  Proceso de elaboración. Potencial del portafolio electrónico en la escuela. Estrategias de implementación.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800" y="2881475"/>
            <a:ext cx="5164749" cy="22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315</Words>
  <Application>Microsoft Office PowerPoint</Application>
  <PresentationFormat>Presentación en pantalla (16:9)</PresentationFormat>
  <Paragraphs>51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simple-light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Monica</cp:lastModifiedBy>
  <cp:revision>1</cp:revision>
  <dcterms:modified xsi:type="dcterms:W3CDTF">2015-02-18T11:29:13Z</dcterms:modified>
</cp:coreProperties>
</file>